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8" r:id="rId4"/>
    <p:sldId id="257" r:id="rId5"/>
    <p:sldId id="266" r:id="rId6"/>
    <p:sldId id="267" r:id="rId7"/>
    <p:sldId id="272" r:id="rId8"/>
    <p:sldId id="259" r:id="rId9"/>
    <p:sldId id="264" r:id="rId10"/>
    <p:sldId id="268" r:id="rId11"/>
    <p:sldId id="262" r:id="rId12"/>
    <p:sldId id="270" r:id="rId13"/>
    <p:sldId id="265" r:id="rId14"/>
    <p:sldId id="263" r:id="rId15"/>
    <p:sldId id="273" r:id="rId16"/>
    <p:sldId id="269" r:id="rId17"/>
    <p:sldId id="274" r:id="rId18"/>
    <p:sldId id="271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46" d="100"/>
          <a:sy n="46" d="100"/>
        </p:scale>
        <p:origin x="78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7.gi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gif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9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5E27B-6708-42B6-8FCA-498E1A9B30A1}" type="datetimeFigureOut">
              <a:rPr lang="ru-RU" smtClean="0"/>
              <a:t>26.02.2020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A36C3-EC39-4C02-9C2F-93B2794FBF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62287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5E27B-6708-42B6-8FCA-498E1A9B30A1}" type="datetimeFigureOut">
              <a:rPr lang="ru-RU" smtClean="0"/>
              <a:t>26.02.2020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A36C3-EC39-4C02-9C2F-93B2794FBF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6643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5E27B-6708-42B6-8FCA-498E1A9B30A1}" type="datetimeFigureOut">
              <a:rPr lang="ru-RU" smtClean="0"/>
              <a:t>26.02.2020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A36C3-EC39-4C02-9C2F-93B2794FBF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30114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/>
          <p:cNvSpPr>
            <a:spLocks/>
          </p:cNvSpPr>
          <p:nvPr userDrawn="1"/>
        </p:nvSpPr>
        <p:spPr bwMode="ltGray">
          <a:xfrm>
            <a:off x="0" y="0"/>
            <a:ext cx="12192000" cy="6858000"/>
          </a:xfrm>
          <a:custGeom>
            <a:avLst/>
            <a:gdLst>
              <a:gd name="T0" fmla="*/ 1488 w 5760"/>
              <a:gd name="T1" fmla="*/ 0 h 4320"/>
              <a:gd name="T2" fmla="*/ 564 w 5760"/>
              <a:gd name="T3" fmla="*/ 617 h 4320"/>
              <a:gd name="T4" fmla="*/ 0 w 5760"/>
              <a:gd name="T5" fmla="*/ 1734 h 4320"/>
              <a:gd name="T6" fmla="*/ 0 w 5760"/>
              <a:gd name="T7" fmla="*/ 4320 h 4320"/>
              <a:gd name="T8" fmla="*/ 5760 w 5760"/>
              <a:gd name="T9" fmla="*/ 4320 h 4320"/>
              <a:gd name="T10" fmla="*/ 5760 w 5760"/>
              <a:gd name="T11" fmla="*/ 0 h 4320"/>
              <a:gd name="T12" fmla="*/ 1488 w 5760"/>
              <a:gd name="T13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760" h="4320">
                <a:moveTo>
                  <a:pt x="1488" y="0"/>
                </a:moveTo>
                <a:cubicBezTo>
                  <a:pt x="1093" y="94"/>
                  <a:pt x="670" y="476"/>
                  <a:pt x="564" y="617"/>
                </a:cubicBezTo>
                <a:cubicBezTo>
                  <a:pt x="458" y="758"/>
                  <a:pt x="94" y="1117"/>
                  <a:pt x="0" y="1734"/>
                </a:cubicBezTo>
                <a:lnTo>
                  <a:pt x="0" y="4320"/>
                </a:lnTo>
                <a:lnTo>
                  <a:pt x="5760" y="4320"/>
                </a:lnTo>
                <a:lnTo>
                  <a:pt x="5760" y="0"/>
                </a:lnTo>
                <a:lnTo>
                  <a:pt x="1488" y="0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alpha val="39000"/>
                </a:schemeClr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2700000" scaled="1"/>
          </a:gradFill>
          <a:ln>
            <a:noFill/>
          </a:ln>
          <a:effectLst/>
          <a:extLst/>
        </p:spPr>
        <p:txBody>
          <a:bodyPr/>
          <a:lstStyle/>
          <a:p>
            <a:pPr>
              <a:defRPr/>
            </a:pPr>
            <a:endParaRPr lang="ru-RU" sz="1800">
              <a:latin typeface="Arial" pitchFamily="34" charset="0"/>
            </a:endParaRPr>
          </a:p>
        </p:txBody>
      </p:sp>
      <p:grpSp>
        <p:nvGrpSpPr>
          <p:cNvPr id="5" name="Group 46"/>
          <p:cNvGrpSpPr>
            <a:grpSpLocks/>
          </p:cNvGrpSpPr>
          <p:nvPr userDrawn="1"/>
        </p:nvGrpSpPr>
        <p:grpSpPr bwMode="auto">
          <a:xfrm rot="10800000">
            <a:off x="0" y="3657600"/>
            <a:ext cx="12192000" cy="3200400"/>
            <a:chOff x="0" y="0"/>
            <a:chExt cx="5760" cy="2016"/>
          </a:xfrm>
        </p:grpSpPr>
        <p:pic>
          <p:nvPicPr>
            <p:cNvPr id="6" name="Picture 47" descr="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5760" cy="2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48" descr="0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360" y="0"/>
              <a:ext cx="858" cy="7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8" name="Picture 10" descr="123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gray">
          <a:xfrm>
            <a:off x="203200" y="228600"/>
            <a:ext cx="2235200" cy="116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9" name="Picture 34" descr="water_2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27200" y="914400"/>
            <a:ext cx="508000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0" descr="fire14"/>
          <p:cNvPicPr>
            <a:picLocks noChangeAspect="1" noChangeArrowheads="1" noCrop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27200" y="762000"/>
            <a:ext cx="711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1" descr="B_Fly26"/>
          <p:cNvPicPr>
            <a:picLocks noChangeAspect="1" noChangeArrowheads="1" noCrop="1"/>
          </p:cNvPicPr>
          <p:nvPr userDrawn="1"/>
        </p:nvPicPr>
        <p:blipFill>
          <a:blip r:embed="rId7" cstate="print">
            <a:lum bright="-12000" contrast="-100000"/>
            <a:grayscl/>
          </a:blip>
          <a:srcRect/>
          <a:stretch>
            <a:fillRect/>
          </a:stretch>
        </p:blipFill>
        <p:spPr bwMode="auto">
          <a:xfrm>
            <a:off x="812800" y="449264"/>
            <a:ext cx="132080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2" descr="B_Fly26"/>
          <p:cNvPicPr>
            <a:picLocks noChangeAspect="1" noChangeArrowheads="1" noCrop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2800" y="381001"/>
            <a:ext cx="132080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3" descr="bupestrid beetle 5"/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956800" y="6259513"/>
            <a:ext cx="1117600" cy="32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4" name="Picture 55" descr="WB01292_"/>
          <p:cNvPicPr>
            <a:picLocks noChangeAspect="1" noChangeArrowheads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4800" y="5105400"/>
            <a:ext cx="533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161" name="Rectangle 41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5162" name="Rectangle 4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15" name="Rectangle 43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" name="Rectangle 4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" name="Rectangle 4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B7F6C0-B859-4C49-9AEF-BC20940DE6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765436"/>
      </p:ext>
    </p:extLst>
  </p:cSld>
  <p:clrMapOvr>
    <a:masterClrMapping/>
  </p:clrMapOvr>
  <p:transition>
    <p:wheel spokes="3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1B345-ED47-49A9-8E91-F7FFE76D00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8353750"/>
      </p:ext>
    </p:extLst>
  </p:cSld>
  <p:clrMapOvr>
    <a:masterClrMapping/>
  </p:clrMapOvr>
  <p:transition>
    <p:wheel spokes="3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7D048B-C578-4BBD-82B9-D1C47CF412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3078605"/>
      </p:ext>
    </p:extLst>
  </p:cSld>
  <p:clrMapOvr>
    <a:masterClrMapping/>
  </p:clrMapOvr>
  <p:transition>
    <p:wheel spokes="3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C6E5B5-F510-419A-8ABB-810C13C33E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1262287"/>
      </p:ext>
    </p:extLst>
  </p:cSld>
  <p:clrMapOvr>
    <a:masterClrMapping/>
  </p:clrMapOvr>
  <p:transition>
    <p:wheel spokes="3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539974-A22A-4AE6-9B1C-A6B56BE522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4328012"/>
      </p:ext>
    </p:extLst>
  </p:cSld>
  <p:clrMapOvr>
    <a:masterClrMapping/>
  </p:clrMapOvr>
  <p:transition>
    <p:wheel spokes="3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99BF3D-2523-4819-A62A-62BFD930BE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6584862"/>
      </p:ext>
    </p:extLst>
  </p:cSld>
  <p:clrMapOvr>
    <a:masterClrMapping/>
  </p:clrMapOvr>
  <p:transition>
    <p:wheel spokes="3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F9B1A0-F05A-485C-AA29-36269A80AB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4189078"/>
      </p:ext>
    </p:extLst>
  </p:cSld>
  <p:clrMapOvr>
    <a:masterClrMapping/>
  </p:clrMapOvr>
  <p:transition>
    <p:wheel spokes="3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D7CDA6-09D2-4197-B585-A84C14205A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027273"/>
      </p:ext>
    </p:extLst>
  </p:cSld>
  <p:clrMapOvr>
    <a:masterClrMapping/>
  </p:clrMapOvr>
  <p:transition>
    <p:wheel spokes="3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5E27B-6708-42B6-8FCA-498E1A9B30A1}" type="datetimeFigureOut">
              <a:rPr lang="ru-RU" smtClean="0"/>
              <a:t>26.02.2020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A36C3-EC39-4C02-9C2F-93B2794FBF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58476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283D5C-FA8D-486F-94A1-61DF83233A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213106"/>
      </p:ext>
    </p:extLst>
  </p:cSld>
  <p:clrMapOvr>
    <a:masterClrMapping/>
  </p:clrMapOvr>
  <p:transition>
    <p:wheel spokes="3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6A8B82-6507-49C2-81D5-DA7E04703F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676542"/>
      </p:ext>
    </p:extLst>
  </p:cSld>
  <p:clrMapOvr>
    <a:masterClrMapping/>
  </p:clrMapOvr>
  <p:transition>
    <p:wheel spokes="3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DB78B3-C512-4017-B9EF-B35EAACE12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6110311"/>
      </p:ext>
    </p:extLst>
  </p:cSld>
  <p:clrMapOvr>
    <a:masterClrMapping/>
  </p:clrMapOvr>
  <p:transition>
    <p:wheel spokes="3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109728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3938589"/>
            <a:ext cx="109728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442D47-1A17-4913-82C7-8C9B7BDB85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5898717"/>
      </p:ext>
    </p:extLst>
  </p:cSld>
  <p:clrMapOvr>
    <a:masterClrMapping/>
  </p:clrMapOvr>
  <p:transition>
    <p:wheel spokes="3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609600" y="3938589"/>
            <a:ext cx="109728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628320-9BC8-451C-ADD7-1A0A2D5BD8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956537"/>
      </p:ext>
    </p:extLst>
  </p:cSld>
  <p:clrMapOvr>
    <a:masterClrMapping/>
  </p:clrMapOvr>
  <p:transition>
    <p:wheel spokes="3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3A332E-5EE7-4432-B532-4DAC8165E7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4236330"/>
      </p:ext>
    </p:extLst>
  </p:cSld>
  <p:clrMapOvr>
    <a:masterClrMapping/>
  </p:clrMapOvr>
  <p:transition>
    <p:wheel spokes="3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484580-D7E0-4C44-827A-AEF0AEFD9D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5377275"/>
      </p:ext>
    </p:extLst>
  </p:cSld>
  <p:clrMapOvr>
    <a:masterClrMapping/>
  </p:clrMapOvr>
  <p:transition>
    <p:wheel spokes="3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5E27B-6708-42B6-8FCA-498E1A9B30A1}" type="datetimeFigureOut">
              <a:rPr lang="ru-RU" smtClean="0"/>
              <a:t>26.02.2020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A36C3-EC39-4C02-9C2F-93B2794FBF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6988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5E27B-6708-42B6-8FCA-498E1A9B30A1}" type="datetimeFigureOut">
              <a:rPr lang="ru-RU" smtClean="0"/>
              <a:t>26.02.2020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A36C3-EC39-4C02-9C2F-93B2794FBF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2358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5E27B-6708-42B6-8FCA-498E1A9B30A1}" type="datetimeFigureOut">
              <a:rPr lang="ru-RU" smtClean="0"/>
              <a:t>26.02.2020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A36C3-EC39-4C02-9C2F-93B2794FBF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7595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5E27B-6708-42B6-8FCA-498E1A9B30A1}" type="datetimeFigureOut">
              <a:rPr lang="ru-RU" smtClean="0"/>
              <a:t>26.02.2020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A36C3-EC39-4C02-9C2F-93B2794FBF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1557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5E27B-6708-42B6-8FCA-498E1A9B30A1}" type="datetimeFigureOut">
              <a:rPr lang="ru-RU" smtClean="0"/>
              <a:t>26.02.2020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A36C3-EC39-4C02-9C2F-93B2794FBF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6908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5E27B-6708-42B6-8FCA-498E1A9B30A1}" type="datetimeFigureOut">
              <a:rPr lang="ru-RU" smtClean="0"/>
              <a:t>26.02.2020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A36C3-EC39-4C02-9C2F-93B2794FBF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48543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5E27B-6708-42B6-8FCA-498E1A9B30A1}" type="datetimeFigureOut">
              <a:rPr lang="ru-RU" smtClean="0"/>
              <a:t>26.02.2020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A36C3-EC39-4C02-9C2F-93B2794FBF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8405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C5E27B-6708-42B6-8FCA-498E1A9B30A1}" type="datetimeFigureOut">
              <a:rPr lang="ru-RU" smtClean="0"/>
              <a:t>26.02.2020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FA36C3-EC39-4C02-9C2F-93B2794FBF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698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8A00"/>
            </a:gs>
            <a:gs pos="100000">
              <a:srgbClr val="99FF66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Freeform 7"/>
          <p:cNvSpPr>
            <a:spLocks/>
          </p:cNvSpPr>
          <p:nvPr userDrawn="1"/>
        </p:nvSpPr>
        <p:spPr bwMode="ltGray">
          <a:xfrm>
            <a:off x="0" y="0"/>
            <a:ext cx="12192000" cy="6858000"/>
          </a:xfrm>
          <a:custGeom>
            <a:avLst/>
            <a:gdLst>
              <a:gd name="T0" fmla="*/ 1488 w 5760"/>
              <a:gd name="T1" fmla="*/ 0 h 4320"/>
              <a:gd name="T2" fmla="*/ 564 w 5760"/>
              <a:gd name="T3" fmla="*/ 617 h 4320"/>
              <a:gd name="T4" fmla="*/ 0 w 5760"/>
              <a:gd name="T5" fmla="*/ 1734 h 4320"/>
              <a:gd name="T6" fmla="*/ 0 w 5760"/>
              <a:gd name="T7" fmla="*/ 4320 h 4320"/>
              <a:gd name="T8" fmla="*/ 5760 w 5760"/>
              <a:gd name="T9" fmla="*/ 4320 h 4320"/>
              <a:gd name="T10" fmla="*/ 5760 w 5760"/>
              <a:gd name="T11" fmla="*/ 0 h 4320"/>
              <a:gd name="T12" fmla="*/ 1488 w 5760"/>
              <a:gd name="T13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760" h="4320">
                <a:moveTo>
                  <a:pt x="1488" y="0"/>
                </a:moveTo>
                <a:cubicBezTo>
                  <a:pt x="1093" y="94"/>
                  <a:pt x="670" y="476"/>
                  <a:pt x="564" y="617"/>
                </a:cubicBezTo>
                <a:cubicBezTo>
                  <a:pt x="458" y="758"/>
                  <a:pt x="94" y="1117"/>
                  <a:pt x="0" y="1734"/>
                </a:cubicBezTo>
                <a:lnTo>
                  <a:pt x="0" y="4320"/>
                </a:lnTo>
                <a:lnTo>
                  <a:pt x="5760" y="4320"/>
                </a:lnTo>
                <a:lnTo>
                  <a:pt x="5760" y="0"/>
                </a:lnTo>
                <a:lnTo>
                  <a:pt x="1488" y="0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alpha val="39000"/>
                </a:schemeClr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2700000" scaled="1"/>
          </a:gradFill>
          <a:ln>
            <a:noFill/>
          </a:ln>
          <a:effectLst/>
          <a:extLst/>
        </p:spPr>
        <p:txBody>
          <a:bodyPr/>
          <a:lstStyle/>
          <a:p>
            <a:pPr>
              <a:defRPr/>
            </a:pPr>
            <a:endParaRPr lang="ru-RU" sz="1800">
              <a:latin typeface="Arial" pitchFamily="34" charset="0"/>
            </a:endParaRPr>
          </a:p>
        </p:txBody>
      </p:sp>
      <p:pic>
        <p:nvPicPr>
          <p:cNvPr id="1027" name="Picture 10" descr="123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gray">
          <a:xfrm>
            <a:off x="203200" y="228600"/>
            <a:ext cx="2235200" cy="116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028" name="Picture 11" descr="water_2"/>
          <p:cNvPicPr>
            <a:picLocks noChangeAspect="1" noChangeArrowheads="1"/>
          </p:cNvPicPr>
          <p:nvPr userDrawn="1"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727200" y="914400"/>
            <a:ext cx="508000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fld id="{30188053-39BC-4B5E-B4CA-F723C37AC2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33" name="Freeform 9"/>
          <p:cNvSpPr>
            <a:spLocks/>
          </p:cNvSpPr>
          <p:nvPr userDrawn="1"/>
        </p:nvSpPr>
        <p:spPr bwMode="gray">
          <a:xfrm rot="10800000">
            <a:off x="0" y="6629400"/>
            <a:ext cx="12192000" cy="228600"/>
          </a:xfrm>
          <a:custGeom>
            <a:avLst/>
            <a:gdLst>
              <a:gd name="T0" fmla="*/ 2147483647 w 5767"/>
              <a:gd name="T1" fmla="*/ 2147483647 h 2730"/>
              <a:gd name="T2" fmla="*/ 2147483647 w 5767"/>
              <a:gd name="T3" fmla="*/ 2147483647 h 2730"/>
              <a:gd name="T4" fmla="*/ 2147483647 w 5767"/>
              <a:gd name="T5" fmla="*/ 2147483647 h 2730"/>
              <a:gd name="T6" fmla="*/ 2147483647 w 5767"/>
              <a:gd name="T7" fmla="*/ 2147483647 h 2730"/>
              <a:gd name="T8" fmla="*/ 2147483647 w 5767"/>
              <a:gd name="T9" fmla="*/ 2147483647 h 2730"/>
              <a:gd name="T10" fmla="*/ 2147483647 w 5767"/>
              <a:gd name="T11" fmla="*/ 2147483647 h 2730"/>
              <a:gd name="T12" fmla="*/ 2147483647 w 5767"/>
              <a:gd name="T13" fmla="*/ 0 h 2730"/>
              <a:gd name="T14" fmla="*/ 0 w 5767"/>
              <a:gd name="T15" fmla="*/ 49320743 h 2730"/>
              <a:gd name="T16" fmla="*/ 2147483647 w 5767"/>
              <a:gd name="T17" fmla="*/ 2147483647 h 273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5767" h="2730">
                <a:moveTo>
                  <a:pt x="8" y="2730"/>
                </a:moveTo>
                <a:lnTo>
                  <a:pt x="3040" y="2726"/>
                </a:lnTo>
                <a:cubicBezTo>
                  <a:pt x="3181" y="2726"/>
                  <a:pt x="3224" y="2728"/>
                  <a:pt x="3347" y="2630"/>
                </a:cubicBezTo>
                <a:lnTo>
                  <a:pt x="3795" y="2170"/>
                </a:lnTo>
                <a:cubicBezTo>
                  <a:pt x="3923" y="2078"/>
                  <a:pt x="3942" y="2074"/>
                  <a:pt x="4115" y="2080"/>
                </a:cubicBezTo>
                <a:lnTo>
                  <a:pt x="5760" y="2093"/>
                </a:lnTo>
                <a:lnTo>
                  <a:pt x="5767" y="0"/>
                </a:lnTo>
                <a:lnTo>
                  <a:pt x="0" y="1"/>
                </a:lnTo>
                <a:lnTo>
                  <a:pt x="8" y="2730"/>
                </a:lnTo>
                <a:close/>
              </a:path>
            </a:pathLst>
          </a:custGeom>
          <a:solidFill>
            <a:srgbClr val="008A00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 sz="1800">
              <a:latin typeface="Arial" pitchFamily="34" charset="0"/>
            </a:endParaRPr>
          </a:p>
        </p:txBody>
      </p:sp>
      <p:pic>
        <p:nvPicPr>
          <p:cNvPr id="1034" name="Picture 12" descr="butterfly 19"/>
          <p:cNvPicPr>
            <a:picLocks noChangeAspect="1" noChangeArrowheads="1"/>
          </p:cNvPicPr>
          <p:nvPr userDrawn="1"/>
        </p:nvPicPr>
        <p:blipFill>
          <a:blip r:embed="rId19" cstate="print"/>
          <a:srcRect/>
          <a:stretch>
            <a:fillRect/>
          </a:stretch>
        </p:blipFill>
        <p:spPr bwMode="auto">
          <a:xfrm rot="629051">
            <a:off x="609600" y="304801"/>
            <a:ext cx="12192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3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419030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ransition>
    <p:wheel spokes="3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f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182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4892" y="129396"/>
            <a:ext cx="901460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Добрый день!</a:t>
            </a:r>
            <a:endParaRPr lang="ru-RU" sz="9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47977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43823" y="0"/>
            <a:ext cx="5353195" cy="68786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14" y="-17202"/>
            <a:ext cx="101274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638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261" y="0"/>
            <a:ext cx="6604475" cy="6865838"/>
          </a:xfrm>
        </p:spPr>
      </p:pic>
    </p:spTree>
    <p:extLst>
      <p:ext uri="{BB962C8B-B14F-4D97-AF65-F5344CB8AC3E}">
        <p14:creationId xmlns:p14="http://schemas.microsoft.com/office/powerpoint/2010/main" val="2123270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017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5399" y="135466"/>
            <a:ext cx="8576734" cy="659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015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43823" y="0"/>
            <a:ext cx="5353195" cy="6878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514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19900"/>
          </a:xfrm>
        </p:spPr>
      </p:pic>
    </p:spTree>
    <p:extLst>
      <p:ext uri="{BB962C8B-B14F-4D97-AF65-F5344CB8AC3E}">
        <p14:creationId xmlns:p14="http://schemas.microsoft.com/office/powerpoint/2010/main" val="1015465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5836"/>
            <a:ext cx="12327148" cy="6786832"/>
          </a:xfrm>
        </p:spPr>
      </p:pic>
    </p:spTree>
    <p:extLst>
      <p:ext uri="{BB962C8B-B14F-4D97-AF65-F5344CB8AC3E}">
        <p14:creationId xmlns:p14="http://schemas.microsoft.com/office/powerpoint/2010/main" val="1909953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24000" y="381000"/>
            <a:ext cx="8229600" cy="5867400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ru-RU" sz="2400" dirty="0">
                <a:solidFill>
                  <a:srgbClr val="005400"/>
                </a:solidFill>
                <a:latin typeface="Times New Roman" pitchFamily="18" charset="0"/>
              </a:rPr>
              <a:t>                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ru-RU" sz="2400" dirty="0">
                <a:solidFill>
                  <a:srgbClr val="005400"/>
                </a:solidFill>
                <a:latin typeface="Times New Roman" pitchFamily="18" charset="0"/>
              </a:rPr>
              <a:t>                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286000" y="3124200"/>
            <a:ext cx="75438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>
                <a:solidFill>
                  <a:srgbClr val="002060"/>
                </a:solidFill>
                <a:latin typeface="Arial" charset="0"/>
              </a:rPr>
              <a:t>Расскажите об этом  своим друзьям, родным и близким!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3600" b="1" dirty="0">
              <a:solidFill>
                <a:srgbClr val="002060"/>
              </a:solidFill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>
                <a:solidFill>
                  <a:srgbClr val="C00000"/>
                </a:solidFill>
                <a:latin typeface="Arial" charset="0"/>
              </a:rPr>
              <a:t>Возможно они об этом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>
                <a:solidFill>
                  <a:srgbClr val="C00000"/>
                </a:solidFill>
                <a:latin typeface="Arial" charset="0"/>
              </a:rPr>
              <a:t>не знают!</a:t>
            </a:r>
            <a:endParaRPr lang="ru-RU" sz="3600" dirty="0">
              <a:solidFill>
                <a:srgbClr val="C00000"/>
              </a:solidFill>
              <a:latin typeface="Arial" charset="0"/>
            </a:endParaRPr>
          </a:p>
        </p:txBody>
      </p:sp>
      <p:pic>
        <p:nvPicPr>
          <p:cNvPr id="2050" name="Picture 2" descr="http://blogs.gartner.com/jim_sinur/files/2009/09/windowslivewriterthesecretisoutthebusinessisbuildingproce-a70cmpj044242900001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7600" y="0"/>
            <a:ext cx="4572000" cy="3274018"/>
          </a:xfrm>
          <a:prstGeom prst="ellipse">
            <a:avLst/>
          </a:prstGeom>
          <a:noFill/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900755136"/>
      </p:ext>
    </p:extLst>
  </p:cSld>
  <p:clrMapOvr>
    <a:masterClrMapping/>
  </p:clrMapOvr>
  <p:transition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65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990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pic>
        <p:nvPicPr>
          <p:cNvPr id="5" name="Земля наш общий дом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8773.87769999999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8534" y="81950"/>
            <a:ext cx="11754929" cy="6569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747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5373"/>
          </a:xfrm>
          <a:prstGeom prst="rect">
            <a:avLst/>
          </a:prstGeom>
        </p:spPr>
      </p:pic>
      <p:sp>
        <p:nvSpPr>
          <p:cNvPr id="7" name="Выноска-облако 6"/>
          <p:cNvSpPr/>
          <p:nvPr/>
        </p:nvSpPr>
        <p:spPr>
          <a:xfrm>
            <a:off x="2202873" y="0"/>
            <a:ext cx="9760529" cy="4197927"/>
          </a:xfrm>
          <a:prstGeom prst="cloud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6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Куда исчезает упаковка,</a:t>
            </a:r>
          </a:p>
          <a:p>
            <a:pPr lvl="0" algn="ctr"/>
            <a:r>
              <a:rPr lang="ru-RU" sz="6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если содержимое съедено? </a:t>
            </a:r>
            <a:endParaRPr lang="ru-RU" sz="6000" b="1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72565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39483"/>
          </a:xfrm>
        </p:spPr>
      </p:pic>
      <p:sp>
        <p:nvSpPr>
          <p:cNvPr id="5" name="Прямоугольник 4"/>
          <p:cNvSpPr/>
          <p:nvPr/>
        </p:nvSpPr>
        <p:spPr>
          <a:xfrm>
            <a:off x="0" y="1"/>
            <a:ext cx="12076981" cy="22300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07000"/>
              </a:lnSpc>
              <a:spcBef>
                <a:spcPts val="900"/>
              </a:spcBef>
              <a:spcAft>
                <a:spcPts val="0"/>
              </a:spcAft>
            </a:pPr>
            <a:r>
              <a:rPr lang="ru-RU" sz="4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Мусор – это повседневные отходы которые сопровождают человека в повседневной жизни. </a:t>
            </a:r>
            <a:endParaRPr lang="ru-RU" sz="3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9607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1531"/>
          </a:xfrm>
        </p:spPr>
      </p:pic>
    </p:spTree>
    <p:extLst>
      <p:ext uri="{BB962C8B-B14F-4D97-AF65-F5344CB8AC3E}">
        <p14:creationId xmlns:p14="http://schemas.microsoft.com/office/powerpoint/2010/main" val="2836074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261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32256" cy="685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169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2610"/>
          </a:xfrm>
        </p:spPr>
      </p:pic>
      <p:pic>
        <p:nvPicPr>
          <p:cNvPr id="3" name="Наша прекрасная планета Земля. Our beautiful planet Earth. Music 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392" y="90577"/>
            <a:ext cx="11996467" cy="637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865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2192000" cy="6816785"/>
          </a:xfrm>
        </p:spPr>
      </p:pic>
    </p:spTree>
    <p:extLst>
      <p:ext uri="{BB962C8B-B14F-4D97-AF65-F5344CB8AC3E}">
        <p14:creationId xmlns:p14="http://schemas.microsoft.com/office/powerpoint/2010/main" val="2839344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633</TotalTime>
  <Words>43</Words>
  <Application>Microsoft Office PowerPoint</Application>
  <PresentationFormat>Широкоэкранный</PresentationFormat>
  <Paragraphs>10</Paragraphs>
  <Slides>17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Тема Office</vt:lpstr>
      <vt:lpstr>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Учитель</dc:creator>
  <cp:lastModifiedBy>Максим Севастьянов</cp:lastModifiedBy>
  <cp:revision>22</cp:revision>
  <dcterms:created xsi:type="dcterms:W3CDTF">2020-02-13T14:41:04Z</dcterms:created>
  <dcterms:modified xsi:type="dcterms:W3CDTF">2020-02-26T14:11:29Z</dcterms:modified>
</cp:coreProperties>
</file>